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60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4A3"/>
    <a:srgbClr val="6B7E8A"/>
    <a:srgbClr val="2C4C68"/>
    <a:srgbClr val="EE9D42"/>
    <a:srgbClr val="264DE4"/>
    <a:srgbClr val="2C4C69"/>
    <a:srgbClr val="EB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2202" y="6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0FFA0-499B-46F1-A32C-9252A92745DD}" type="datetimeFigureOut">
              <a:rPr lang="pt-BR" smtClean="0"/>
              <a:t>24/07/2025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7A54A-C251-4E98-99F1-EC8BFFA45D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52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8600" y="11865189"/>
            <a:ext cx="6604000" cy="681567"/>
          </a:xfrm>
        </p:spPr>
        <p:txBody>
          <a:bodyPr/>
          <a:lstStyle>
            <a:lvl1pPr>
              <a:defRPr sz="2400"/>
            </a:lvl1pPr>
          </a:lstStyle>
          <a:p>
            <a:r>
              <a:rPr lang="pt-BR" dirty="0" smtClean="0"/>
              <a:t>“CSS. Inacreditável em pouco tempo – Um </a:t>
            </a:r>
            <a:r>
              <a:rPr lang="pt-BR" dirty="0" err="1" smtClean="0"/>
              <a:t>ebook</a:t>
            </a:r>
            <a:r>
              <a:rPr lang="pt-BR" dirty="0" smtClean="0"/>
              <a:t>”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600" y="11865189"/>
            <a:ext cx="838518" cy="681567"/>
          </a:xfrm>
        </p:spPr>
        <p:txBody>
          <a:bodyPr/>
          <a:lstStyle>
            <a:lvl1pPr>
              <a:defRPr sz="2400"/>
            </a:lvl1pPr>
          </a:lstStyle>
          <a:p>
            <a:fld id="{BE116CB0-6CB5-4AF8-B24E-D14FD5F0609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451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65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86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57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81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39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5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05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02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87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71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72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534400" cy="128016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609599" y="10980287"/>
            <a:ext cx="1193800" cy="1338712"/>
          </a:xfrm>
          <a:prstGeom prst="rect">
            <a:avLst/>
          </a:prstGeom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3175000" y="11636513"/>
            <a:ext cx="325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2C4C68"/>
                </a:solidFill>
              </a:rPr>
              <a:t>Henrique Ávila</a:t>
            </a:r>
            <a:endParaRPr lang="pt-BR" sz="4000" dirty="0">
              <a:solidFill>
                <a:srgbClr val="2C4C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8" name="Sub título"/>
          <p:cNvSpPr txBox="1"/>
          <p:nvPr/>
        </p:nvSpPr>
        <p:spPr>
          <a:xfrm>
            <a:off x="1079499" y="1126942"/>
            <a:ext cx="749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Externo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(arquivo separado) – Mais recomendado</a:t>
            </a:r>
          </a:p>
        </p:txBody>
      </p:sp>
      <p:sp>
        <p:nvSpPr>
          <p:cNvPr id="10" name="Sub título"/>
          <p:cNvSpPr txBox="1"/>
          <p:nvPr/>
        </p:nvSpPr>
        <p:spPr>
          <a:xfrm>
            <a:off x="1079499" y="2644239"/>
            <a:ext cx="7493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Passo a passo:</a:t>
            </a:r>
          </a:p>
          <a:p>
            <a:r>
              <a:rPr lang="pt-BR" sz="4000" i="1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Crie um arquivo HTML: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Salve como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dentro da pasta 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meusite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9"/>
          <a:stretch/>
        </p:blipFill>
        <p:spPr>
          <a:xfrm>
            <a:off x="685800" y="5410973"/>
            <a:ext cx="8229600" cy="5120889"/>
          </a:xfrm>
          <a:prstGeom prst="rect">
            <a:avLst/>
          </a:prstGeom>
        </p:spPr>
      </p:pic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4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1054099" y="854746"/>
            <a:ext cx="7493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Crie um arquivo CSS: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Salve como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 mesma pasta.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0"/>
          <a:stretch/>
        </p:blipFill>
        <p:spPr>
          <a:xfrm>
            <a:off x="831848" y="3160001"/>
            <a:ext cx="7937501" cy="5084449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1054099" y="8610713"/>
            <a:ext cx="7493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Abra o index.html no navegador:</a:t>
            </a:r>
          </a:p>
          <a:p>
            <a:r>
              <a:rPr lang="pt-BR" sz="4000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Clique duas vezes no arquivo ou se já estiver aberto atualize o navegador para ver o resultado!</a:t>
            </a: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91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55799" y="3060507"/>
            <a:ext cx="5740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ffectLst/>
                <a:ea typeface="Calibri" panose="020F0502020204030204" pitchFamily="34" charset="0"/>
                <a:cs typeface="Segoe UI Symbol" panose="020B0502040204020203" pitchFamily="34" charset="0"/>
              </a:rPr>
              <a:t>🎨 Capítulo 3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Personalizando Elementos com CSS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1079499" y="663039"/>
            <a:ext cx="7493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Agora vamos deixar sua página com mais estilo visual. Veja os principais comandos: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2"/>
          <a:stretch/>
        </p:blipFill>
        <p:spPr>
          <a:xfrm>
            <a:off x="1926431" y="3275528"/>
            <a:ext cx="5748338" cy="3857689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1181099" y="7444839"/>
            <a:ext cx="74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3"/>
          <a:stretch/>
        </p:blipFill>
        <p:spPr>
          <a:xfrm>
            <a:off x="1907579" y="8228519"/>
            <a:ext cx="5792590" cy="3312232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90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1079499" y="1374239"/>
            <a:ext cx="74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Margens e Espaçamentos</a:t>
            </a:r>
          </a:p>
        </p:txBody>
      </p:sp>
      <p:sp>
        <p:nvSpPr>
          <p:cNvPr id="9" name="Sub título"/>
          <p:cNvSpPr txBox="1"/>
          <p:nvPr/>
        </p:nvSpPr>
        <p:spPr>
          <a:xfrm>
            <a:off x="1143000" y="5857939"/>
            <a:ext cx="74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Bordas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0"/>
          <a:stretch/>
        </p:blipFill>
        <p:spPr>
          <a:xfrm>
            <a:off x="1358899" y="2350502"/>
            <a:ext cx="6908800" cy="27570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6726141"/>
            <a:ext cx="6908800" cy="3723892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86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65200" y="499070"/>
            <a:ext cx="767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🧪 Experiência Guiada:</a:t>
            </a:r>
          </a:p>
        </p:txBody>
      </p:sp>
      <p:sp>
        <p:nvSpPr>
          <p:cNvPr id="8" name="Sub título"/>
          <p:cNvSpPr txBox="1"/>
          <p:nvPr/>
        </p:nvSpPr>
        <p:spPr>
          <a:xfrm>
            <a:off x="609599" y="1676400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	Crie um novo elemento no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0" name="Sub título"/>
          <p:cNvSpPr txBox="1"/>
          <p:nvPr/>
        </p:nvSpPr>
        <p:spPr>
          <a:xfrm>
            <a:off x="609599" y="4956412"/>
            <a:ext cx="739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	Adicione o seguinte ao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32602"/>
            <a:ext cx="7315200" cy="16952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46" y="6315750"/>
            <a:ext cx="7221254" cy="4606249"/>
          </a:xfrm>
          <a:prstGeom prst="rect">
            <a:avLst/>
          </a:prstGeom>
        </p:spPr>
      </p:pic>
      <p:sp>
        <p:nvSpPr>
          <p:cNvPr id="11" name="Sub título"/>
          <p:cNvSpPr txBox="1"/>
          <p:nvPr/>
        </p:nvSpPr>
        <p:spPr>
          <a:xfrm>
            <a:off x="965200" y="11077010"/>
            <a:ext cx="739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Abra no navegador e veja a mágica acontecer!</a:t>
            </a:r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02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📗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Capítulo 4 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Estruturando uma Página Completa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7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77900" y="3264229"/>
            <a:ext cx="767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📁 Estrutura de Arquivos: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 título"/>
          <p:cNvSpPr txBox="1"/>
          <p:nvPr/>
        </p:nvSpPr>
        <p:spPr>
          <a:xfrm>
            <a:off x="622299" y="4441559"/>
            <a:ext cx="8382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Caso não tenha feito anteriormente, crie a seguinte estrutura de pastas, altere o código dos arquivos criados ou crie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outros.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22299" y="486125"/>
            <a:ext cx="8140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Neste ponto, você já sabe o básico de HTML + CSS. Agora vamos montar uma estrutura de site mais próxima do mundo real.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482229"/>
            <a:ext cx="7924800" cy="338362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96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65200" y="1994229"/>
            <a:ext cx="767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🧱 Estrutura HTML básica (index.html):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4230724"/>
            <a:ext cx="8636000" cy="5286608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78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584199" y="1817931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Cabeçalho do site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3011120"/>
            <a:ext cx="8382001" cy="588352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03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660650" y="2277070"/>
            <a:ext cx="4324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INTRODUÇÃO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4064000"/>
            <a:ext cx="8382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“CSS. Inacreditável em Pouco Tempo – Um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Um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capítulos práticos e didáticos, sempre com comentários no código e orientação de onde inserir ou editar. A ideia é que o leitor, mesmo sendo iniciante, saia com uma página web completa e estilizada com CSS.</a:t>
            </a:r>
            <a:endParaRPr lang="pt-BR" sz="4000" dirty="0" smtClean="0">
              <a:solidFill>
                <a:srgbClr val="2C4C68"/>
              </a:solidFill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1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888999" y="674931"/>
            <a:ext cx="657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Conteúdo principal e Rodapé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1727548"/>
            <a:ext cx="7683499" cy="8802455"/>
          </a:xfrm>
          <a:prstGeom prst="rect">
            <a:avLst/>
          </a:prstGeom>
        </p:spPr>
      </p:pic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7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🎨 Capítulo 5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Estilizando a Página Completa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4886714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Reset básico para remover margens padrão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22298" y="1654525"/>
            <a:ext cx="8382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Agora vamos para o arquivo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Comece copiando e colando esse bloco no início do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arquivo.</a:t>
            </a:r>
            <a:endParaRPr lang="pt-BR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6527140"/>
            <a:ext cx="8559800" cy="3467261"/>
          </a:xfrm>
          <a:prstGeom prst="rect">
            <a:avLst/>
          </a:prstGeom>
        </p:spPr>
      </p:pic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60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467114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Estilo do corpo da página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353614" y="11502870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346394"/>
            <a:ext cx="7543800" cy="4453337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533399" y="5953514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Cabeçalho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0" y="6864600"/>
            <a:ext cx="6891338" cy="485370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27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635377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Menu de navegação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/>
        </p:blipFill>
        <p:spPr>
          <a:xfrm>
            <a:off x="858043" y="1447750"/>
            <a:ext cx="7885113" cy="957585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82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228977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Conteúdo principal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7"/>
          <a:stretch/>
        </p:blipFill>
        <p:spPr>
          <a:xfrm>
            <a:off x="952499" y="965095"/>
            <a:ext cx="6083301" cy="2620683"/>
          </a:xfrm>
          <a:prstGeom prst="rect">
            <a:avLst/>
          </a:prstGeom>
        </p:spPr>
      </p:pic>
      <p:sp>
        <p:nvSpPr>
          <p:cNvPr id="7" name="Sub título"/>
          <p:cNvSpPr txBox="1"/>
          <p:nvPr/>
        </p:nvSpPr>
        <p:spPr>
          <a:xfrm>
            <a:off x="609599" y="3621460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Seções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4352514"/>
            <a:ext cx="4678362" cy="2926383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609599" y="7257338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Rodapé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8" y="7950806"/>
            <a:ext cx="4953001" cy="4224618"/>
          </a:xfrm>
          <a:prstGeom prst="rect">
            <a:avLst/>
          </a:prstGeom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3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60500" y="698829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1: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 título"/>
          <p:cNvSpPr txBox="1"/>
          <p:nvPr/>
        </p:nvSpPr>
        <p:spPr>
          <a:xfrm>
            <a:off x="622299" y="2536559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dentro da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section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 "Sobre mim", adicione a imagem: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22299" y="1730725"/>
            <a:ext cx="814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Adicionar uma imagem e estilizar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" b="19992"/>
          <a:stretch/>
        </p:blipFill>
        <p:spPr>
          <a:xfrm>
            <a:off x="787400" y="4698000"/>
            <a:ext cx="8187502" cy="2161710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22299" y="7064147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2: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 ao final: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81" y="8261162"/>
            <a:ext cx="4118437" cy="4083237"/>
          </a:xfrm>
          <a:prstGeom prst="rect">
            <a:avLst/>
          </a:prstGeom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1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🧪 Capítulo 6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Criando Botões e Interações Visuais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33412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 título"/>
          <p:cNvSpPr txBox="1"/>
          <p:nvPr/>
        </p:nvSpPr>
        <p:spPr>
          <a:xfrm>
            <a:off x="609599" y="63219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dentro da seção “Projetos”,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49319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Criar um botão de “Ver Projetos”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1269925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Botões são essenciais para navegação e chamadas de ação.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7" y="7908884"/>
            <a:ext cx="7248525" cy="2151175"/>
          </a:xfrm>
          <a:prstGeom prst="rect">
            <a:avLst/>
          </a:prstGeom>
        </p:spPr>
      </p:pic>
      <p:sp>
        <p:nvSpPr>
          <p:cNvPr id="16" name="Espaço Reservado para Rodapé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7" name="Espaço Reservado para Número de Slid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35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612547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2: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 ao final: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088386"/>
            <a:ext cx="7327900" cy="7211584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609599" y="9416924"/>
            <a:ext cx="83820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💡 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pt-BR" sz="4000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hover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faz com que o botão mude de cor quando o mouse passa por cima. Isso melhora a experiência do usuário.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654050" y="676870"/>
            <a:ext cx="8337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🎯 Ferramentas Recomendadas para Iniciantes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590800"/>
            <a:ext cx="838200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Antes de começarmos, você vai precisar de ferramentas simples e gratuitas: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Editor de Código: 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(VS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– leve, gratuito e fácil de usar.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Navegador Web: 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Chrome ou Mozilla Firefox – para visualizar os resultados do seu código.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Pasta de Projeto no seu Computador: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Crie uma pasta chamada 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meusite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guardar os arquivos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html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css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0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914650" y="674578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🚀 Avançando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1524000"/>
            <a:ext cx="838200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próximos capítulos, vamos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Criar um layout com colunas (usando </a:t>
            </a:r>
            <a:r>
              <a:rPr lang="pt-BR" sz="40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flexbox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Deixar o site responsivo para celular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Inserir ícones e fontes externas (como Google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Fonts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Criar um formulário de contato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Finalizar com um mini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portfólio</a:t>
            </a:r>
          </a:p>
          <a:p>
            <a:pPr indent="457200"/>
            <a:endParaRPr lang="pt-BR" sz="4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Vamos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continuar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tornar sua página web </a:t>
            </a:r>
            <a:r>
              <a:rPr lang="pt-B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completa, moderna e responsiva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Manteremos a mesma linha prática, clara e com comentários nos códigos.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42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🧪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7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Layout com </a:t>
            </a:r>
            <a:r>
              <a:rPr lang="pt-BR" sz="5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88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652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863599" y="7243327"/>
            <a:ext cx="7899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Criar uma Galeria de Projetos com 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Flexbox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260525"/>
            <a:ext cx="8382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 CSS 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Flexbox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permite organizar elementos em colunas ou linhas com facilidade. Vamos usar para exibir os projetos lado a lado.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1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683161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dentro da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section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de “Projetos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”, substitua o conteúdo atual por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" y="2658762"/>
            <a:ext cx="8039101" cy="8353479"/>
          </a:xfrm>
          <a:prstGeom prst="rect">
            <a:avLst/>
          </a:prstGeom>
        </p:spPr>
      </p:pic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1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6831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final de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159000"/>
            <a:ext cx="8331200" cy="7507656"/>
          </a:xfrm>
          <a:prstGeom prst="rect">
            <a:avLst/>
          </a:prstGeom>
        </p:spPr>
      </p:pic>
      <p:sp>
        <p:nvSpPr>
          <p:cNvPr id="7" name="Sub título"/>
          <p:cNvSpPr txBox="1"/>
          <p:nvPr/>
        </p:nvSpPr>
        <p:spPr>
          <a:xfrm>
            <a:off x="609599" y="9696324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 O </a:t>
            </a:r>
            <a:r>
              <a:rPr lang="pt-BR" sz="4000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flex-wrap</a:t>
            </a:r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pt-BR" sz="4000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wrap</a:t>
            </a:r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garante que os blocos se ajustem em telas menores.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88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📱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8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Tornando o Site Responsivo (Mobile)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652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4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863599" y="7243327"/>
            <a:ext cx="7899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Ajustar o layout com media queries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260525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Agora que temos um layout com </a:t>
            </a:r>
            <a:r>
              <a:rPr lang="pt-BR" sz="4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Flexbox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vamos garantir que o site funcione bem no celular.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2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Sub título"/>
          <p:cNvSpPr txBox="1"/>
          <p:nvPr/>
        </p:nvSpPr>
        <p:spPr>
          <a:xfrm>
            <a:off x="609599" y="6831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final de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25" y="2021687"/>
            <a:ext cx="6659548" cy="8070192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609599" y="10106966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Isso adapta menu, galeria e espaçamentos em telas pequenas</a:t>
            </a:r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2108199" y="3060507"/>
            <a:ext cx="5435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✍ </a:t>
            </a:r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Capítulo 9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Inserindo Google </a:t>
            </a:r>
            <a:r>
              <a:rPr lang="pt-BR" sz="5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Fonts</a:t>
            </a:r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Ícones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1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635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652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863599" y="7243327"/>
            <a:ext cx="3454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Fontes e ícones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260525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Para deixar o visual mais profissional, vamos usar uma fonte bonita e ícones via CDN.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Sub título"/>
          <p:cNvSpPr txBox="1"/>
          <p:nvPr/>
        </p:nvSpPr>
        <p:spPr>
          <a:xfrm>
            <a:off x="495299" y="8327109"/>
            <a:ext cx="8623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Acesse https://fonts.google.com</a:t>
            </a:r>
          </a:p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Pesquise pela fonte "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Poppins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 ou "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Roboto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", por exemplo.</a:t>
            </a:r>
          </a:p>
          <a:p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803399" y="3060507"/>
            <a:ext cx="572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📘</a:t>
            </a:r>
            <a:r>
              <a:rPr lang="pt-BR" sz="8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Capítulo 1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2736849" y="5477470"/>
            <a:ext cx="412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CSS?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2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Sub título"/>
          <p:cNvSpPr txBox="1"/>
          <p:nvPr/>
        </p:nvSpPr>
        <p:spPr>
          <a:xfrm>
            <a:off x="609599" y="1241961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Copie o link gerado e cole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 index.html, antes do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&lt;link&gt;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 CSS: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"/>
          <a:stretch/>
        </p:blipFill>
        <p:spPr>
          <a:xfrm>
            <a:off x="203198" y="3335836"/>
            <a:ext cx="9238925" cy="2125164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09599" y="6118761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no início: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7001808"/>
            <a:ext cx="8483601" cy="2962527"/>
          </a:xfrm>
          <a:prstGeom prst="rect">
            <a:avLst/>
          </a:prstGeom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5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8" y="1851561"/>
            <a:ext cx="8674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8171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Inserindo Ícones (com 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Font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Awesome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3272948"/>
            <a:ext cx="8743952" cy="3615288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431799" y="7131279"/>
            <a:ext cx="8674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5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Onde quiser usar ícones, adicione assim: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8508724"/>
            <a:ext cx="7734300" cy="2353917"/>
          </a:xfrm>
          <a:prstGeom prst="rect">
            <a:avLst/>
          </a:prstGeom>
        </p:spPr>
      </p:pic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0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701799" y="3060507"/>
            <a:ext cx="62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📩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10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092200" y="5477469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Criando um Formulário de Contato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57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48144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64051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Formulário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743125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Um site completo geralmente inclui um formulário de contato.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7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9117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após a última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section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3" y="2514600"/>
            <a:ext cx="8869892" cy="777240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Sub título"/>
          <p:cNvSpPr txBox="1"/>
          <p:nvPr/>
        </p:nvSpPr>
        <p:spPr>
          <a:xfrm>
            <a:off x="533399" y="759361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2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4"/>
          <a:stretch/>
        </p:blipFill>
        <p:spPr>
          <a:xfrm>
            <a:off x="1564731" y="1594247"/>
            <a:ext cx="6471738" cy="9607004"/>
          </a:xfrm>
          <a:prstGeom prst="rect">
            <a:avLst/>
          </a:prstGeom>
        </p:spPr>
      </p:pic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5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152650" y="674578"/>
            <a:ext cx="534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📘 Conclusão Parcial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15240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ponto, o leitor já tem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Estrutura HTML + CSS clara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Estilo profissional com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Fontes, ícones e botão estilizado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Formulário funcional e visual moderno</a:t>
            </a:r>
          </a:p>
        </p:txBody>
      </p:sp>
      <p:sp>
        <p:nvSpPr>
          <p:cNvPr id="6" name="Sub título"/>
          <p:cNvSpPr txBox="1"/>
          <p:nvPr/>
        </p:nvSpPr>
        <p:spPr>
          <a:xfrm>
            <a:off x="631824" y="7695331"/>
            <a:ext cx="8382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Vamos finalizar com os capítulos avançados mais práticos e úteis: </a:t>
            </a:r>
            <a:r>
              <a:rPr lang="pt-B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efeitos visuais com </a:t>
            </a:r>
            <a:r>
              <a:rPr lang="pt-BR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organização em páginas </a:t>
            </a:r>
            <a:r>
              <a:rPr lang="pt-BR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separadas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3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701799" y="3060507"/>
            <a:ext cx="62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🌟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11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092200" y="5477469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Efeitos Visuais e Transições com CSS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9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9574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7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75481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Adicionando Transições ao Botão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133525"/>
            <a:ext cx="83820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Efeitos visuais deixam seu site mais moderno e interativo. Com 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transições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animações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você pode criar experiências mais suaves para o usuário.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0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759361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localize o bloco do botão e adicione ou edite a linha 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transition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6721"/>
            <a:ext cx="8382000" cy="6925972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609599" y="10106966"/>
            <a:ext cx="838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 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transição faz o botão mudar de cor suavemente quando o mouse passa sobre ele.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1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736850" y="2277070"/>
            <a:ext cx="412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CSS?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36068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significa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Cascading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Style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Sheets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em português,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Folhas de Estilo em Cascata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 termos simples, o CSS é o que deixa um site bonito.</a:t>
            </a:r>
          </a:p>
          <a:p>
            <a:r>
              <a:rPr lang="pt-BR" sz="4000" dirty="0" smtClean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💡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prático: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que o HTML é o esqueleto da sua página, e o CSS é a roupa, o cabelo, as cores e os detalhes visuais.</a:t>
            </a:r>
            <a:endParaRPr lang="pt-BR" sz="4000" dirty="0" smtClean="0">
              <a:solidFill>
                <a:srgbClr val="2C4C68"/>
              </a:solidFill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2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54150" y="699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15948" y="20617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Efeito de "zoom" em imagens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7" name="Sub título"/>
          <p:cNvSpPr txBox="1"/>
          <p:nvPr/>
        </p:nvSpPr>
        <p:spPr>
          <a:xfrm>
            <a:off x="609599" y="32485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adicione no final: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1" y="4697590"/>
            <a:ext cx="8121638" cy="4809462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609599" y="9675166"/>
            <a:ext cx="838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💡 Esse efeito é ótimo para imagens em destaque, como portfólios e produtos.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2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54150" y="6234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15948" y="16553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Animação simples com @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keyframes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7" name="Sub título"/>
          <p:cNvSpPr txBox="1"/>
          <p:nvPr/>
        </p:nvSpPr>
        <p:spPr>
          <a:xfrm>
            <a:off x="609599" y="24357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dicione ao final do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Sub título"/>
          <p:cNvSpPr txBox="1"/>
          <p:nvPr/>
        </p:nvSpPr>
        <p:spPr>
          <a:xfrm>
            <a:off x="609599" y="10208566"/>
            <a:ext cx="838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 Ao carregar a página, os blocos "nascem" suavemente.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65384"/>
            <a:ext cx="7493000" cy="6543182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73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701799" y="3060507"/>
            <a:ext cx="62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🗂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12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092200" y="5477469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Organizando Projetos em Páginas Separadas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9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320800" y="5043031"/>
            <a:ext cx="695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66337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Criar nova página “sobre.html”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387525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 medida que o site cresce, você pode desejar páginas separadas: "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Sobre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", "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Projetos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", "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Contato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"...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82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7593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Crie um novo arquivo na mesma pasta, chamado 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sobre.html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4" y="2435772"/>
            <a:ext cx="9149292" cy="7571828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609599" y="10208566"/>
            <a:ext cx="838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💡 O código continua na próxima página.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45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609599" y="463679"/>
            <a:ext cx="838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💡 Continuação do código.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109334"/>
            <a:ext cx="8788400" cy="6404797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09599" y="7575011"/>
            <a:ext cx="8382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atualize os links do menu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nav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para apontarem para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sobre.html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contato.html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etc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Refaça passo 1 e passo 2 para contato.html.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1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152650" y="1157178"/>
            <a:ext cx="534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🏁 Conclusão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489200"/>
            <a:ext cx="838200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Parabéns! Com este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você aprendeu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O que é CSS e como ele estiliza sua página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Como estruturar, personalizar e organizar seu site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Como aplicar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efeitos e animações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Como dividir o conteúdo em páginas</a:t>
            </a: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37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1644650" y="1157178"/>
            <a:ext cx="633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🙏 Agradecimento Final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489200"/>
            <a:ext cx="8382001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Antes de tudo, muito obrigado por chegar até aqui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foi criado com o objetivo de ser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porta de entrada para o mundo do CSS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 uma abordagem simples, direta e prática. Se você chegou até o fim, significa que já deu seus primeiros passos na construção de páginas web — e isso é incrível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 lembre-se: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isso aqui é só o começo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 CSS tem um universo vasto de possibilidades, e com o que você aprendeu até agora, já é possível criar páginas bonitas, organizadas e até publicar seu próprio portfólio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Agora, o próximo passo é continuar explorando!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8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831850" y="1157178"/>
            <a:ext cx="7956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🚀 O Que Você Pode Aprender a Seguir?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3073400"/>
            <a:ext cx="8382001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Aqui estão alguns caminhos que complementam este aprendizado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CSS Grid Layout – Criação de layouts ainda mais flexíveis e avançados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Animações com CSS Avançado – Criar transições,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loaders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efeitos interativos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Media Queries Avançadas – Sites que se adaptam melhor a todos os dispositivos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Frameworks como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Tailwind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CSS – Estilização rápida e padronizada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Iniciantes – Interatividade e dinamicidade nas páginas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Publicação Profissional com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GitHub – Fluxo de trabalho mais profissional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3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831850" y="674578"/>
            <a:ext cx="795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✉ </a:t>
            </a:r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Dúvidas ou ideias?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19124" y="1676430"/>
            <a:ext cx="838200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conteúdo te ajudou, compartilhe com quem também quer aprender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se quiser ver uma continuação com mais tópicos, fico feliz em receber sugestões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importante é: não pare por aqui. Continue criando, testando, errando e aprendendo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web é feita por pessoas como você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ela está só esperando sua próxima ideia.</a:t>
            </a:r>
          </a:p>
          <a:p>
            <a:endParaRPr lang="pt-BR" sz="32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gratidão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Henrique Ávila</a:t>
            </a:r>
          </a:p>
          <a:p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✉ </a:t>
            </a:r>
            <a:r>
              <a:rPr lang="pt-BR" sz="3200" i="1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henrique_xbos@hotmail.com</a:t>
            </a:r>
          </a:p>
          <a:p>
            <a:r>
              <a:rPr lang="pt-BR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https://github.com/Pirrique/Criando-um-Ebook-usando-IA.git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📘 “</a:t>
            </a:r>
            <a:r>
              <a:rPr lang="pt-BR" sz="3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CSS. Inacreditável em pouco tempo – Um </a:t>
            </a:r>
            <a:r>
              <a:rPr lang="pt-BR" sz="3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2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965200" y="2277070"/>
            <a:ext cx="767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o CSS Pode Fazer?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3606800"/>
            <a:ext cx="8382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Mudar cores, fontes e tamanhos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Criar layouts bonitos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Deixar o site responsivo para celular e </a:t>
            </a:r>
            <a:r>
              <a:rPr lang="pt-BR" sz="4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tablet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Aplicar efeitos visuais como sombras, bordas, transições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0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1397000" y="981670"/>
            <a:ext cx="683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comparativo: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9601200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Resultado: um texto azul e maior, com aparência profissional.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72"/>
          <a:stretch/>
        </p:blipFill>
        <p:spPr>
          <a:xfrm>
            <a:off x="1579561" y="2311400"/>
            <a:ext cx="6442075" cy="17272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9"/>
          <a:stretch/>
        </p:blipFill>
        <p:spPr>
          <a:xfrm>
            <a:off x="1579562" y="4432150"/>
            <a:ext cx="6446838" cy="4887249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803399" y="3060507"/>
            <a:ext cx="572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ffectLst/>
                <a:ea typeface="Calibri" panose="020F0502020204030204" pitchFamily="34" charset="0"/>
                <a:cs typeface="Segoe UI Symbol" panose="020B0502040204020203" pitchFamily="34" charset="0"/>
              </a:rPr>
              <a:t>🛠 Capítulo 2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Usar o CSS na Sua Página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5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65200" y="473670"/>
            <a:ext cx="767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Existem 3 formas principais de aplicar CSS: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235200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Inline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(no próprio elemento) – Pouco usado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3584039"/>
            <a:ext cx="7829505" cy="1731525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09599" y="5388212"/>
            <a:ext cx="7391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Interno 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(dentro do HTML)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>
          <a:xfrm>
            <a:off x="965199" y="6172201"/>
            <a:ext cx="7721600" cy="6197600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9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1601</TotalTime>
  <Words>2119</Words>
  <Application>Microsoft Office PowerPoint</Application>
  <PresentationFormat>Papel A3 (297 x 420 mm)</PresentationFormat>
  <Paragraphs>310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Segoe UI 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98</cp:revision>
  <dcterms:created xsi:type="dcterms:W3CDTF">2025-07-23T18:55:15Z</dcterms:created>
  <dcterms:modified xsi:type="dcterms:W3CDTF">2025-07-24T22:34:01Z</dcterms:modified>
</cp:coreProperties>
</file>